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-2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77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3FF1-3EDD-4D1E-9519-D46366EA6E50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DCE39-2249-4D18-9A67-3223AE966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56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DCE39-2249-4D18-9A67-3223AE966E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3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DCE39-2249-4D18-9A67-3223AE966E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82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Presentation2.pptx"/><Relationship Id="rId5" Type="http://schemas.openxmlformats.org/officeDocument/2006/relationships/package" Target="../embeddings/Microsoft_Office_PowerPoint_Presentation1.pptx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Presentation4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286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738" y="-194280"/>
            <a:ext cx="90678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96" y="-125007"/>
            <a:ext cx="4447873" cy="3359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477" y="-101555"/>
            <a:ext cx="4660380" cy="33597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2738" y="5452732"/>
            <a:ext cx="869123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উপরের৩ টি  আউটপুট যন্ত্র ছাড়া ও আরো কত গুলো আউটপুট যন্ত্র দেখতে পাই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 আমরা পরের স্লাইডে দেখি......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8353" y="265715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3489" y="2657151"/>
            <a:ext cx="156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66"/>
                </a:solidFill>
              </a:rPr>
              <a:t>প্রিন্টার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9" name="Content Placeholder 3" descr="ma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327445"/>
            <a:ext cx="3129461" cy="20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1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7073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575" y="0"/>
            <a:ext cx="920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3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6" y="-5542"/>
            <a:ext cx="9121833" cy="6863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 ও প্রিন্টার আউটপুট দ্বয়ের ৫টি করে কাজের বর্ণনা দাও।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1" y="59576"/>
            <a:ext cx="8983288" cy="26468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4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96370"/>
            <a:ext cx="89916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 মূল্যায়ণ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8991600" cy="48320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কি?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প্রিন্টারের প্রধান কাজ কোন টি?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যন্ত্র টির নাম কি?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যন্ত্রটি ইনপুট না আউটপুট?</a:t>
            </a:r>
          </a:p>
          <a:p>
            <a:pPr marL="742950" indent="-742950">
              <a:buFont typeface="+mj-lt"/>
              <a:buAutoNum type="arabicPeriod"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এই যন্ত্রটির সংক্ষেপ নাম কি?</a:t>
            </a:r>
          </a:p>
          <a:p>
            <a:pPr marL="742950" indent="-742950">
              <a:buFont typeface="+mj-lt"/>
              <a:buAutoNum type="arabicPeriod"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 descr="m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532202"/>
            <a:ext cx="1485900" cy="1072748"/>
          </a:xfrm>
          <a:prstGeom prst="rect">
            <a:avLst/>
          </a:prstGeom>
        </p:spPr>
      </p:pic>
      <p:pic>
        <p:nvPicPr>
          <p:cNvPr id="7" name="Content Placeholder 3" descr="p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796218"/>
            <a:ext cx="1485900" cy="1124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572000"/>
            <a:ext cx="2438400" cy="13338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49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1" y="0"/>
            <a:ext cx="8897389" cy="6363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“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এঁকে তার কাজের বর্ণনা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-58188" y="152400"/>
            <a:ext cx="8991599" cy="2514600"/>
          </a:xfrm>
          <a:prstGeom prst="snip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5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87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69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60314_213250_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2056" y="648633"/>
            <a:ext cx="2496344" cy="300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0" y="3657600"/>
            <a:ext cx="9144000" cy="38779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মুহাম্মদ ফখরুদ্দীন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সহকারী শিক্ষক,মির্জাবাজার ইসলামিয়া দাখিল মাদরাসা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হাদিফকিরহাট, মিরসরাই,চট্টগ্রাম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ID-</a:t>
            </a:r>
            <a:r>
              <a:rPr lang="en-US" sz="3200" dirty="0" smtClean="0">
                <a:cs typeface="NikoshBAN" pitchFamily="2" charset="0"/>
              </a:rPr>
              <a:t> 22</a:t>
            </a:r>
            <a:endParaRPr lang="bn-BD" sz="3200" dirty="0">
              <a:cs typeface="NikoshBAN" pitchFamily="2" charset="0"/>
            </a:endParaRPr>
          </a:p>
          <a:p>
            <a:r>
              <a:rPr lang="bn-BD" sz="3200" dirty="0" smtClean="0">
                <a:cs typeface="NikoshBAN" pitchFamily="2" charset="0"/>
              </a:rPr>
              <a:t>                মোবাইলঃ ০১৮১১৬০৮৬৩১</a:t>
            </a:r>
            <a:endParaRPr lang="en-US" sz="3200" dirty="0" smtClean="0">
              <a:cs typeface="NikoshBAN" pitchFamily="2" charset="0"/>
            </a:endParaRPr>
          </a:p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Email:fakhruddinmobarak@gmail.com</a:t>
            </a:r>
            <a:endParaRPr lang="bn-IN" sz="32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43027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 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965" y="-67236"/>
            <a:ext cx="899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0"/>
            <a:ext cx="5167648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95600" y="-71718"/>
            <a:ext cx="432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বিষয় পরিচিতি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2393" y="1752600"/>
            <a:ext cx="280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4864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3352800" y="51699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52578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33528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55626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15186" y="17158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মানসিক  প্রস্তুতি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Content Placeholder 3" descr="p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343" y="4208847"/>
            <a:ext cx="3959657" cy="268417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45058" y="765386"/>
            <a:ext cx="6855257" cy="3273214"/>
            <a:chOff x="454527" y="853373"/>
            <a:chExt cx="2228849" cy="253870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4527" y="853373"/>
              <a:ext cx="2228849" cy="2538707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533951" y="1195133"/>
              <a:ext cx="1905000" cy="85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মির্জাবাজার ইসলামিয়া দাখিল মাদরাসা 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Content Placeholder 3" descr="ma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49" y="4208846"/>
            <a:ext cx="3633065" cy="264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অধ্যায়ঃ২য়</a:t>
            </a: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পাঠঃ১৬,১৭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১৮</a:t>
            </a:r>
            <a:endParaRPr lang="bn-IN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পৃঃ৩২-৩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IN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(আউটপুট)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6781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             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 আউটপু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নাম গুলো বলতে পারবে?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আউটপুট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গুলোর কাজের বিশ্লেষণ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করতে পারবে?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1887"/>
            <a:ext cx="9144000" cy="72752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762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ছবি গুলোর প্রতি লক্ষ্য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71" y="26106"/>
            <a:ext cx="8763000" cy="18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এটি একটি আউটপুট যন্ত্র।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আধুনিক </a:t>
            </a:r>
            <a:r>
              <a:rPr lang="bn-BD" sz="4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লেজার প্রিন্টার।</a:t>
            </a:r>
            <a:r>
              <a:rPr lang="bn-BD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অফ লাইন/অনলাইন এর ডাটা কে প্রিন্ট দেওয়া যায়। </a:t>
            </a:r>
            <a:endParaRPr lang="bn-IN" sz="44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5" y="2348392"/>
            <a:ext cx="5486400" cy="41441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3260" y="2541514"/>
            <a:ext cx="156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66"/>
                </a:solidFill>
              </a:rPr>
              <a:t>প্রিন্টার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5311071" y="1761720"/>
            <a:ext cx="3699127" cy="331429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প্রতি লক্ষ্য কর।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489615" y="4420484"/>
            <a:ext cx="3252364" cy="308604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ডট ম্যাট্রিক্স, ইঞ্জেক্ট,লেজার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03" y="5782886"/>
            <a:ext cx="444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মোট ৩ আকৃতির রয়েছে-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885135"/>
              </p:ext>
            </p:extLst>
          </p:nvPr>
        </p:nvGraphicFramePr>
        <p:xfrm>
          <a:off x="304800" y="152400"/>
          <a:ext cx="914400" cy="771525"/>
        </p:xfrm>
        <a:graphic>
          <a:graphicData uri="http://schemas.openxmlformats.org/presentationml/2006/ole">
            <p:oleObj spid="_x0000_s1067" name="Presentation" showAsIcon="1" r:id="rId5" imgW="914400" imgH="771480" progId="PowerPoint.Show.12">
              <p:embed/>
            </p:oleObj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2144899"/>
              </p:ext>
            </p:extLst>
          </p:nvPr>
        </p:nvGraphicFramePr>
        <p:xfrm>
          <a:off x="6772240" y="5365368"/>
          <a:ext cx="2399521" cy="2024596"/>
        </p:xfrm>
        <a:graphic>
          <a:graphicData uri="http://schemas.openxmlformats.org/presentationml/2006/ole">
            <p:oleObj spid="_x0000_s1068" name="Presentation" showAsIcon="1" r:id="rId6" imgW="914400" imgH="771480" progId="PowerPoint.Show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9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730267"/>
            <a:ext cx="6781801" cy="4595784"/>
            <a:chOff x="631428" y="570648"/>
            <a:chExt cx="3445845" cy="23081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1428" y="570648"/>
              <a:ext cx="3445845" cy="230815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44374" y="876809"/>
              <a:ext cx="3019953" cy="324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মির্জাবাজার ইসলামিয়া দাখিল মাদরাসা </a:t>
              </a:r>
              <a:endPara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8129" y="4267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70" y="26106"/>
            <a:ext cx="9122229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এটি একটি আউটপুট যন্ত্র।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LED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মনিটর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400000">
            <a:off x="6611813" y="1155671"/>
            <a:ext cx="2057400" cy="300697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প্রতি লক্ষ্য কর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98" y="5994614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লাইট ইমিটিং ডায়োড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325174" y="2913265"/>
            <a:ext cx="2956792" cy="4800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CRT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LCD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LED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101" y="4953119"/>
            <a:ext cx="508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 মোট ৩ আকৃতির রয়েছে-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4014042"/>
              </p:ext>
            </p:extLst>
          </p:nvPr>
        </p:nvGraphicFramePr>
        <p:xfrm>
          <a:off x="7623888" y="4859743"/>
          <a:ext cx="914400" cy="771525"/>
        </p:xfrm>
        <a:graphic>
          <a:graphicData uri="http://schemas.openxmlformats.org/presentationml/2006/ole">
            <p:oleObj spid="_x0000_s2078" name="Presentation" showAsIcon="1" r:id="rId7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 descr="m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04800"/>
            <a:ext cx="6979001" cy="5088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076" y="457200"/>
            <a:ext cx="688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46138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এটির মাধ্যমে আমাদের ডিজিটাল  কনটেন্ট কে পর্দায় বড় করে দেখায়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9637544"/>
              </p:ext>
            </p:extLst>
          </p:nvPr>
        </p:nvGraphicFramePr>
        <p:xfrm>
          <a:off x="6096000" y="3733800"/>
          <a:ext cx="914400" cy="771525"/>
        </p:xfrm>
        <a:graphic>
          <a:graphicData uri="http://schemas.openxmlformats.org/presentationml/2006/ole">
            <p:oleObj spid="_x0000_s3079" name="Presentation" showAsIcon="1" r:id="rId4" imgW="914400" imgH="771480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238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233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pc-02</dc:creator>
  <cp:lastModifiedBy>pc-02</cp:lastModifiedBy>
  <cp:revision>109</cp:revision>
  <dcterms:created xsi:type="dcterms:W3CDTF">2006-08-16T00:00:00Z</dcterms:created>
  <dcterms:modified xsi:type="dcterms:W3CDTF">2016-11-06T05:19:17Z</dcterms:modified>
</cp:coreProperties>
</file>